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Proxima Nova"/>
      <p:regular r:id="rId14"/>
      <p:bold r:id="rId15"/>
      <p:italic r:id="rId16"/>
      <p:boldItalic r:id="rId17"/>
    </p:embeddedFont>
    <p:embeddedFont>
      <p:font typeface="Alfa Slab One"/>
      <p:regular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bold.fntdata"/><Relationship Id="rId14" Type="http://schemas.openxmlformats.org/officeDocument/2006/relationships/font" Target="fonts/ProximaNova-regular.fntdata"/><Relationship Id="rId17" Type="http://schemas.openxmlformats.org/officeDocument/2006/relationships/font" Target="fonts/ProximaNova-boldItalic.fntdata"/><Relationship Id="rId16" Type="http://schemas.openxmlformats.org/officeDocument/2006/relationships/font" Target="fonts/ProximaNova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AlfaSlabOn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gif>
</file>

<file path=ppt/media/image4.jpg>
</file>

<file path=ppt/media/image5.gif>
</file>

<file path=ppt/media/image6.gif>
</file>

<file path=ppt/media/image7.gif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6f59039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6f5903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6220c04607_0_48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6220c04607_0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c6f59039d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c6f59039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6220c04607_0_47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6220c04607_0_4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6220c04607_0_5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6220c04607_0_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6f59039d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c6f59039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220c04607_0_5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220c04607_0_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6f59039d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6f59039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Relationship Id="rId4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Catch that fruit!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Honami Iida | Naoni Choi | Srishti Singh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</a:t>
            </a:r>
            <a:endParaRPr/>
          </a:p>
        </p:txBody>
      </p:sp>
      <p:pic>
        <p:nvPicPr>
          <p:cNvPr descr="Image result for tobii eye tracker"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0950" y="578275"/>
            <a:ext cx="4438650" cy="443865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429975" y="1332250"/>
            <a:ext cx="2916900" cy="25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New and exciting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Many possibilities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Easy to use with the gaze aware component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Simple mechanic 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It is sort of magical...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/>
              <a:t>Everything is great except that it can be used only on windows</a:t>
            </a:r>
            <a:endParaRPr i="1"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</a:t>
            </a:r>
            <a:endParaRPr/>
          </a:p>
        </p:txBody>
      </p:sp>
      <p:pic>
        <p:nvPicPr>
          <p:cNvPr descr="BRD - Eye Rig hack hacker texture blink control joysticks n sliders eye rig blockchain after effects motion graphics"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7997" y="3429004"/>
            <a:ext cx="2286004" cy="171449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RD - Eye Rig hack hacker texture blink control joysticks n sliders eye rig blockchain after effects motion graphics"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7997" y="1714509"/>
            <a:ext cx="2286004" cy="171449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RD - Eye Rig hack hacker texture blink control joysticks n sliders eye rig blockchain after effects motion graphics"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7997" y="0"/>
            <a:ext cx="2286004" cy="1714496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429975" y="1332251"/>
            <a:ext cx="3981900" cy="25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UNSEEING THE SEEN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How can we deceive our eyes to see only what we want to?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 concept is tested using ripe and rotten fruits as a medium. The player needs to keep a balance of what he is seeing(consuming) in order to win. </a:t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5125" y="0"/>
            <a:ext cx="477792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>
            <p:ph type="title"/>
          </p:nvPr>
        </p:nvSpPr>
        <p:spPr>
          <a:xfrm>
            <a:off x="393000" y="1200625"/>
            <a:ext cx="3454800" cy="15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</a:t>
            </a:r>
            <a:r>
              <a:rPr lang="en" sz="4800"/>
              <a:t>PLAY</a:t>
            </a:r>
            <a:endParaRPr sz="4800"/>
          </a:p>
        </p:txBody>
      </p:sp>
      <p:sp>
        <p:nvSpPr>
          <p:cNvPr id="80" name="Google Shape;80;p16"/>
          <p:cNvSpPr txBox="1"/>
          <p:nvPr>
            <p:ph idx="4294967295" type="subTitle"/>
          </p:nvPr>
        </p:nvSpPr>
        <p:spPr>
          <a:xfrm>
            <a:off x="291150" y="2752525"/>
            <a:ext cx="36585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are an Alien that loves fruits, you eat them by looking at them. Just be careful to consume the right fruits.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299450" y="2860050"/>
            <a:ext cx="3454800" cy="15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Things we would like to add</a:t>
            </a:r>
            <a:endParaRPr sz="4800"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4572000" y="392900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Multiplayer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Assigning different colours to different players</a:t>
            </a:r>
            <a:endParaRPr sz="1400"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4572000" y="1121900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Distractions and bonus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Bonus fruits for extra time, exploding fruits for sudden end</a:t>
            </a:r>
            <a:endParaRPr sz="1400"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4572000" y="2009100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Combos and quests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Searching for specific fruits to get combos or complete quests</a:t>
            </a:r>
            <a:endParaRPr sz="1400"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4572000" y="3042900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Hidden worlds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Entering special areas that are being guarded</a:t>
            </a:r>
            <a:endParaRPr sz="1400"/>
          </a:p>
        </p:txBody>
      </p:sp>
      <p:pic>
        <p:nvPicPr>
          <p:cNvPr id="90" name="Google Shape;90;p17"/>
          <p:cNvPicPr preferRelativeResize="0"/>
          <p:nvPr/>
        </p:nvPicPr>
        <p:blipFill rotWithShape="1">
          <a:blip r:embed="rId3">
            <a:alphaModFix/>
          </a:blip>
          <a:srcRect b="11882" l="19494" r="19984" t="12867"/>
          <a:stretch/>
        </p:blipFill>
        <p:spPr>
          <a:xfrm>
            <a:off x="946950" y="730500"/>
            <a:ext cx="2159800" cy="20140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4572000" y="3802350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Animation and Interaction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Improve interaction with animation and sound effects. Give an idea of the sight on screen.</a:t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it started</a:t>
            </a:r>
            <a:endParaRPr/>
          </a:p>
        </p:txBody>
      </p:sp>
      <p:sp>
        <p:nvSpPr>
          <p:cNvPr id="97" name="Google Shape;97;p18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Imagine playing whack a mole by looking like you are mind controlling it</a:t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14897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265500" y="27471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changed</a:t>
            </a:r>
            <a:endParaRPr/>
          </a:p>
        </p:txBody>
      </p:sp>
      <p:sp>
        <p:nvSpPr>
          <p:cNvPr id="104" name="Google Shape;104;p19"/>
          <p:cNvSpPr txBox="1"/>
          <p:nvPr>
            <p:ph idx="2" type="body"/>
          </p:nvPr>
        </p:nvSpPr>
        <p:spPr>
          <a:xfrm>
            <a:off x="4572000" y="799925"/>
            <a:ext cx="3981900" cy="103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Let's</a:t>
            </a:r>
            <a:r>
              <a:rPr b="1" lang="en" sz="1600"/>
              <a:t> make it an awesome multiplayer game where you get positive points for our colour mole and negative for the other players colour mole(while they get a bonus)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05" name="Google Shape;105;p19"/>
          <p:cNvSpPr txBox="1"/>
          <p:nvPr>
            <p:ph idx="2" type="body"/>
          </p:nvPr>
        </p:nvSpPr>
        <p:spPr>
          <a:xfrm>
            <a:off x="4572000" y="2131050"/>
            <a:ext cx="3981900" cy="103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Let’s first make it single player and time based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06" name="Google Shape;106;p19"/>
          <p:cNvSpPr txBox="1"/>
          <p:nvPr>
            <p:ph idx="2" type="body"/>
          </p:nvPr>
        </p:nvSpPr>
        <p:spPr>
          <a:xfrm>
            <a:off x="4572000" y="2995025"/>
            <a:ext cx="3981900" cy="103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Let’s make Tobii work, then we can think of adding things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07" name="Google Shape;107;p19"/>
          <p:cNvSpPr txBox="1"/>
          <p:nvPr>
            <p:ph idx="2" type="body"/>
          </p:nvPr>
        </p:nvSpPr>
        <p:spPr>
          <a:xfrm>
            <a:off x="4572000" y="3952625"/>
            <a:ext cx="3981900" cy="103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Yaaayy! Its working...</a:t>
            </a:r>
            <a:r>
              <a:rPr b="1" lang="en" sz="1600"/>
              <a:t>Let’s collect fruits with positive and negative effects, it can be implemented faster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2300" y="937624"/>
            <a:ext cx="2411610" cy="1911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4877475" y="1351825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HONAMI IIDA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development</a:t>
            </a:r>
            <a:endParaRPr sz="1400"/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4877475" y="2427327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NAONI CHOI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artwork</a:t>
            </a:r>
            <a:endParaRPr sz="1400"/>
          </a:p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4877475" y="3502829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SRISHTI SINGH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design</a:t>
            </a:r>
            <a:endParaRPr sz="1400"/>
          </a:p>
        </p:txBody>
      </p:sp>
      <p:pic>
        <p:nvPicPr>
          <p:cNvPr descr="Image result for github" id="116" name="Google Shape;116;p20"/>
          <p:cNvPicPr preferRelativeResize="0"/>
          <p:nvPr/>
        </p:nvPicPr>
        <p:blipFill rotWithShape="1">
          <a:blip r:embed="rId3">
            <a:alphaModFix/>
          </a:blip>
          <a:srcRect b="0" l="19535" r="19608" t="0"/>
          <a:stretch/>
        </p:blipFill>
        <p:spPr>
          <a:xfrm>
            <a:off x="1208075" y="1377475"/>
            <a:ext cx="3014326" cy="278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56500" y="4456000"/>
            <a:ext cx="687500" cy="68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0"/>
          <p:cNvSpPr txBox="1"/>
          <p:nvPr/>
        </p:nvSpPr>
        <p:spPr>
          <a:xfrm>
            <a:off x="1139050" y="4158775"/>
            <a:ext cx="3099300" cy="4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https://github.com/Honami0612/Tobii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